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Rise of Anime: From Niche to Global Phenomenon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882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Anime has transformed from a niche interest into a global cultural powerhouse.  We will cover its origins and major milestones. We also delve into modern trends and challenges. The global market continues to expand rapidly.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655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Khushwant Parihar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619006"/>
            <a:ext cx="7569517" cy="1194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Future of Anime: Innovation, Expansion, &amp; Challenges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73641" y="2100620"/>
            <a:ext cx="430173" cy="43017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17" y="2136398"/>
            <a:ext cx="286703" cy="3584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94909" y="2166342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Global Expansion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894909" y="2579608"/>
            <a:ext cx="694824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Anime continues to expand globally. It reaches new markets. Increased international collaborations are expected.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273641" y="3573661"/>
            <a:ext cx="430173" cy="43017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17" y="3609439"/>
            <a:ext cx="286703" cy="3584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94909" y="3639383"/>
            <a:ext cx="256329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Technological Integration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894909" y="4052649"/>
            <a:ext cx="694824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VR/AR and interactive experiences are emerging. AI-assisted animation tools will become more prevalent. Technology drives innovation.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273641" y="5046702"/>
            <a:ext cx="430173" cy="43017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317" y="5082480"/>
            <a:ext cx="286703" cy="3584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94909" y="5112425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Industry Challenges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894909" y="5525691"/>
            <a:ext cx="694824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Animator burnout is a critical issue. Intellectual property protection is crucial. Especially with AI's rise, challenges persist.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273641" y="6519743"/>
            <a:ext cx="430173" cy="43017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317" y="6555522"/>
            <a:ext cx="286703" cy="35849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94909" y="6585466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Cultural Significance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894909" y="6998732"/>
            <a:ext cx="694824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Anime remains a dynamic art form. Its cultural impact grows stronger. It continues to inspire and entertain worldwide.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299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Early Seeds: Pre-War &amp; Post-War Beginnings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509742" y="2260283"/>
            <a:ext cx="22860" cy="5291018"/>
          </a:xfrm>
          <a:prstGeom prst="roundRect">
            <a:avLst>
              <a:gd name="adj" fmla="val 133954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16494" y="2478405"/>
            <a:ext cx="612338" cy="22860"/>
          </a:xfrm>
          <a:prstGeom prst="roundRect">
            <a:avLst>
              <a:gd name="adj" fmla="val 133954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30" y="2260283"/>
            <a:ext cx="459224" cy="4592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356628" y="2298502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30465" y="233041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1917: Early Animation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30465" y="2771656"/>
            <a:ext cx="630614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Japanese animators like Ōten Shimokawa experimented. "Namakura Gatana" showcased early techniques. These were short, experimental works.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6494" y="4378166"/>
            <a:ext cx="612338" cy="22860"/>
          </a:xfrm>
          <a:prstGeom prst="roundRect">
            <a:avLst>
              <a:gd name="adj" fmla="val 133954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30" y="4160044"/>
            <a:ext cx="459224" cy="4592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356628" y="419826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530465" y="4230172"/>
            <a:ext cx="34355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Post-WWII: Tezuka's Revolution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30465" y="4671417"/>
            <a:ext cx="630614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Osamu Tezuka, "God of Manga," emerged. He revolutionized animation. His methods focused on cost-effectiveness. Disney heavily influenced his approach.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6494" y="6277928"/>
            <a:ext cx="612338" cy="22860"/>
          </a:xfrm>
          <a:prstGeom prst="roundRect">
            <a:avLst>
              <a:gd name="adj" fmla="val 133954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30" y="6059805"/>
            <a:ext cx="459224" cy="4592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356628" y="609802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530465" y="612993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Limited Animation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30465" y="6571178"/>
            <a:ext cx="630614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Tezuka pioneered limited animation. This reduced frames and costs. It made TV series production feasible. This was crucial for anime's future.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058"/>
            <a:ext cx="970764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Astro Boy &amp; The Golden Age of TV Anime (1960s-1970s)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0984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Astro Boy's Impact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2045613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Astro Boy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(1963) was a groundbreaking series. It defined the 30-minute episode format. It also solidified limited animation use. This show set a new standard.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0346" y="1631156"/>
            <a:ext cx="6313884" cy="431994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93790" y="6333768"/>
            <a:ext cx="382667" cy="38266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48" y="6365617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46478" y="639222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Genre Diversification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346478" y="6760012"/>
            <a:ext cx="5862399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era saw rapid genre growth. Mecha anime like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Mazinger Z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(1972) emerged. Sports and slice-of-life genres also gained traction. This broadened anime's appeal.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421523" y="6333768"/>
            <a:ext cx="382667" cy="38266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81" y="6365617"/>
            <a:ext cx="255151" cy="3189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74211" y="639222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Western Introduction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974211" y="6760012"/>
            <a:ext cx="586239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Speed Racer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(1967) introduced anime to Western audiences. It became a cultural phenomenon. This laid the groundwork for future global success.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10672"/>
            <a:ext cx="7084100" cy="451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Breaking Borders: The 1980s &amp; 1990s Explosion</a:t>
            </a:r>
            <a:endParaRPr lang="en-US" sz="2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278136"/>
            <a:ext cx="360878" cy="360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3640" y="1819394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Akira's Redefinition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63640" y="2131576"/>
            <a:ext cx="7589520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Akira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(1988) set new cinematic standards. It explored mature themes. Its animation quality was revolutionary. It pushed anime's boundaries.</a:t>
            </a:r>
            <a:endParaRPr lang="en-US" sz="1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0" y="2954417"/>
            <a:ext cx="360878" cy="360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63640" y="3495675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Ghost in the Shell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6263640" y="3807857"/>
            <a:ext cx="7589520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Ghost in the Shell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(1995) influenced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Matrix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It popularized cyberpunk themes. This film showed anime's philosophical depth.</a:t>
            </a:r>
            <a:endParaRPr lang="en-US" sz="1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640" y="4630698"/>
            <a:ext cx="360878" cy="360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3640" y="5171956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Studio Ghibli's Rise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6263640" y="5484138"/>
            <a:ext cx="7589520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Studio Ghibli formed in 1985. They released classics like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My Neighbor Totoro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(1988). Their films gained international acclaim.</a:t>
            </a:r>
            <a:endParaRPr lang="en-US" sz="11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640" y="6306979"/>
            <a:ext cx="360878" cy="3608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63640" y="6848237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Global Reach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6263640" y="7160419"/>
            <a:ext cx="7589520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Dragon Ball Z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(1989) and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Sailor Moon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(1992) achieved massive global reach. These series became household names worldwide.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895" y="537329"/>
            <a:ext cx="8786813" cy="580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Shadow of Piracy: A Double-Edged Sword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83895" y="1581388"/>
            <a:ext cx="246459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Early 2000s: Fan Subbing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3895" y="2057043"/>
            <a:ext cx="6404848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Fan subbing groups emerged. They translated and distributed anime. This was often through torrent sites. It provided rapid global access.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83895" y="2836545"/>
            <a:ext cx="239256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Widespread Distribution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83895" y="3312200"/>
            <a:ext cx="6404848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Piracy offered free, widespread distribution. It introduced anime to new audiences. However, it bypassed official channels.</a:t>
            </a:r>
            <a:endParaRPr lang="en-US" sz="14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9277" y="1604486"/>
            <a:ext cx="6404848" cy="4382214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683895" y="6404134"/>
            <a:ext cx="6538436" cy="1663422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869513" y="6589752"/>
            <a:ext cx="2320290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Financial Losses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69513" y="6991112"/>
            <a:ext cx="6167199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Piracy led to significant revenue loss. Estimates suggest billions lost annually. This highlighted a major industry challenge.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407950" y="6404134"/>
            <a:ext cx="6538555" cy="1663422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593568" y="6589752"/>
            <a:ext cx="2320290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Industry Shift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593568" y="6991112"/>
            <a:ext cx="6167318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industry responded to piracy. Focus shifted to official streaming. This aimed to provide legal, accessible alternatives. It shaped modern distribution.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5765"/>
            <a:ext cx="9712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Pillars of Creativity: Iconic Anime Studios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8172"/>
            <a:ext cx="13042821" cy="4355544"/>
          </a:xfrm>
          <a:prstGeom prst="roundRect">
            <a:avLst>
              <a:gd name="adj" fmla="val 78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25792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66950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Toei Animation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66950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Dragon Ball, One Piece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66950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Long-running series, iconic action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176111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31982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Sunrise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31982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Gundam franchise, Code Geass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31982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Mecha animation, complex narratives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826431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97013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MAPPA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3970139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Jujutsu Kaisen, Attack on Titan (Final Season)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97013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Dynamic action, high energy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839653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98336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Kyoto Animation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498336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Violet Evergarden, K-On!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983361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Detailed character animation, quality focus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852874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99658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Ufotable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99658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Demon Slayer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996583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Stunning visual effects, high production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717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Studio Ghibli: Crafting Timeless Masterpieces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49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Founding Vision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89064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Founded in 1985. Hayao Miyazaki, Isao Takahata, and Toshio Suzuki led it. They aimed to create high-quality animated films.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49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Distinctive Themes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98906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Known for hand-drawn animation. Themes include nature and pacifism. Their films often explore environmental messages.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Spirited Away's Success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Spirited Away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(2001) won an Oscar. It was a global box office hit. This film set new records for Japanese cinema.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951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Enduring Artistic Vision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44163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Ghibli is celebrated for universal stories. Their artistic vision is timeless. Films resonate with all ages and cultures.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725"/>
            <a:ext cx="891135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Streaming Revolution &amp; Global Reach (2010s-Present)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8399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Streaming Pioneers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1861780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Crunchyroll (2006) led legal anime streaming. Sony later acquired it. This provided a legitimate platform for fans.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790" y="248066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Netflix's Investment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93790" y="2858453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Netflix invested over $1 billion in anime. They added hundreds of titles. This helped anime reach a broader audience.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604" y="1502450"/>
            <a:ext cx="5297448" cy="420612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6113978"/>
            <a:ext cx="6429256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$500M</a:t>
            </a:r>
            <a:endParaRPr lang="en-US" sz="3800" dirty="0"/>
          </a:p>
        </p:txBody>
      </p:sp>
      <p:sp>
        <p:nvSpPr>
          <p:cNvPr id="9" name="Text 6"/>
          <p:cNvSpPr/>
          <p:nvPr/>
        </p:nvSpPr>
        <p:spPr>
          <a:xfrm>
            <a:off x="3086933" y="678465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Demon Slayer Film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93790" y="7103388"/>
            <a:ext cx="642925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</a:t>
            </a:r>
            <a:pPr algn="ctr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Demon Slayer: Mugen Train</a:t>
            </a:r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movie broke records. It grossed over $500 million globally. This showed anime's massive appeal.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407235" y="6113978"/>
            <a:ext cx="6429375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100+</a:t>
            </a:r>
            <a:endParaRPr lang="en-US" sz="3800" dirty="0"/>
          </a:p>
        </p:txBody>
      </p:sp>
      <p:sp>
        <p:nvSpPr>
          <p:cNvPr id="12" name="Text 9"/>
          <p:cNvSpPr/>
          <p:nvPr/>
        </p:nvSpPr>
        <p:spPr>
          <a:xfrm>
            <a:off x="9700379" y="678465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New Series Annually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407235" y="7103388"/>
            <a:ext cx="6429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Over 100 new anime series are produced annually. Anime is now a mainstream entertainment form. Its popularity continues to soar.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7103"/>
            <a:ext cx="718518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 and Art: The Ghibli-Style Trend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581150"/>
            <a:ext cx="1020723" cy="1502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4986" y="17852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 Image Generators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04986" y="2226469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Tools like DALL-E and Midjourney exist. They are trained on vast datasets. These can generate diverse art styles.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083957"/>
            <a:ext cx="1020723" cy="1502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4986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Ghibli-Style Art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04986" y="3729276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 can replicate Ghibli's distinctive style. It creates detailed, whimsical images. This showcases AI's artistic capabilities.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586764"/>
            <a:ext cx="1020723" cy="1502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4986" y="479083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Ethical Debates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04986" y="5232083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trend sparked ethical concerns. Copyright, originality, and fair use are debated. It challenges traditional art creation.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89571"/>
            <a:ext cx="1020723" cy="15028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4986" y="629364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of Animation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04986" y="6734889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 may integrate into animation workflows. It could assist artists. However, imitation worries persist in the creative community.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2025-06-19T10:45:42Z</dcterms:created>
  <dcterms:modified xsi:type="dcterms:W3CDTF">2025-06-19T10:45:42Z</dcterms:modified>
</cp:coreProperties>
</file>